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>
        <p:scale>
          <a:sx n="75" d="100"/>
          <a:sy n="75" d="100"/>
        </p:scale>
        <p:origin x="306" y="-75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87334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567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367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5224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8870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1127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1307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94128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203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72390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79624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3D885-BF9C-4F59-8957-6AECC3B552DA}" type="datetimeFigureOut">
              <a:rPr lang="en-US" smtClean="0"/>
              <a:t>2/15/2011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A31AD3-E7B4-446A-85D0-01F0D5A768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48541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4262648" y="2027688"/>
            <a:ext cx="2053838" cy="231488"/>
            <a:chOff x="5032762" y="2558285"/>
            <a:chExt cx="2053838" cy="231488"/>
          </a:xfrm>
        </p:grpSpPr>
        <p:cxnSp>
          <p:nvCxnSpPr>
            <p:cNvPr id="22" name="Straight Arrow Connector 21"/>
            <p:cNvCxnSpPr/>
            <p:nvPr/>
          </p:nvCxnSpPr>
          <p:spPr>
            <a:xfrm flipH="1">
              <a:off x="5032762" y="2674028"/>
              <a:ext cx="2053838" cy="0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8" name="Isosceles Triangle 15"/>
            <p:cNvSpPr/>
            <p:nvPr/>
          </p:nvSpPr>
          <p:spPr>
            <a:xfrm rot="5400000">
              <a:off x="5943936" y="2483528"/>
              <a:ext cx="231488" cy="381001"/>
            </a:xfrm>
            <a:custGeom>
              <a:avLst/>
              <a:gdLst/>
              <a:ahLst/>
              <a:cxnLst/>
              <a:rect l="l" t="t" r="r" b="b"/>
              <a:pathLst>
                <a:path w="462975" h="762000">
                  <a:moveTo>
                    <a:pt x="5775" y="762000"/>
                  </a:moveTo>
                  <a:lnTo>
                    <a:pt x="234375" y="381000"/>
                  </a:lnTo>
                  <a:lnTo>
                    <a:pt x="462975" y="762000"/>
                  </a:lnTo>
                  <a:close/>
                  <a:moveTo>
                    <a:pt x="0" y="0"/>
                  </a:moveTo>
                  <a:lnTo>
                    <a:pt x="457200" y="0"/>
                  </a:lnTo>
                  <a:lnTo>
                    <a:pt x="228600" y="381000"/>
                  </a:lnTo>
                  <a:close/>
                </a:path>
              </a:pathLst>
            </a:cu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4" name="Group 43"/>
          <p:cNvGrpSpPr/>
          <p:nvPr/>
        </p:nvGrpSpPr>
        <p:grpSpPr>
          <a:xfrm>
            <a:off x="4255911" y="2932265"/>
            <a:ext cx="2053838" cy="231488"/>
            <a:chOff x="5029200" y="3268119"/>
            <a:chExt cx="2053838" cy="231488"/>
          </a:xfrm>
        </p:grpSpPr>
        <p:cxnSp>
          <p:nvCxnSpPr>
            <p:cNvPr id="18" name="Straight Arrow Connector 17"/>
            <p:cNvCxnSpPr/>
            <p:nvPr/>
          </p:nvCxnSpPr>
          <p:spPr>
            <a:xfrm>
              <a:off x="5029200" y="3383862"/>
              <a:ext cx="2053838" cy="0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" name="Isosceles Triangle 15"/>
            <p:cNvSpPr/>
            <p:nvPr/>
          </p:nvSpPr>
          <p:spPr>
            <a:xfrm rot="5400000">
              <a:off x="5940374" y="3193362"/>
              <a:ext cx="231488" cy="381001"/>
            </a:xfrm>
            <a:custGeom>
              <a:avLst/>
              <a:gdLst/>
              <a:ahLst/>
              <a:cxnLst/>
              <a:rect l="l" t="t" r="r" b="b"/>
              <a:pathLst>
                <a:path w="462975" h="762000">
                  <a:moveTo>
                    <a:pt x="5775" y="762000"/>
                  </a:moveTo>
                  <a:lnTo>
                    <a:pt x="234375" y="381000"/>
                  </a:lnTo>
                  <a:lnTo>
                    <a:pt x="462975" y="762000"/>
                  </a:lnTo>
                  <a:close/>
                  <a:moveTo>
                    <a:pt x="0" y="0"/>
                  </a:moveTo>
                  <a:lnTo>
                    <a:pt x="457200" y="0"/>
                  </a:lnTo>
                  <a:lnTo>
                    <a:pt x="228600" y="381000"/>
                  </a:lnTo>
                  <a:close/>
                </a:path>
              </a:pathLst>
            </a:cu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4255911" y="3744805"/>
            <a:ext cx="2053838" cy="231488"/>
            <a:chOff x="5029200" y="3999056"/>
            <a:chExt cx="2053838" cy="231488"/>
          </a:xfrm>
        </p:grpSpPr>
        <p:cxnSp>
          <p:nvCxnSpPr>
            <p:cNvPr id="25" name="Straight Arrow Connector 24"/>
            <p:cNvCxnSpPr/>
            <p:nvPr/>
          </p:nvCxnSpPr>
          <p:spPr>
            <a:xfrm>
              <a:off x="5029200" y="4114800"/>
              <a:ext cx="2053838" cy="0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0" name="Isosceles Triangle 15"/>
            <p:cNvSpPr/>
            <p:nvPr/>
          </p:nvSpPr>
          <p:spPr>
            <a:xfrm rot="5400000">
              <a:off x="5943936" y="3924299"/>
              <a:ext cx="231488" cy="381001"/>
            </a:xfrm>
            <a:custGeom>
              <a:avLst/>
              <a:gdLst/>
              <a:ahLst/>
              <a:cxnLst/>
              <a:rect l="l" t="t" r="r" b="b"/>
              <a:pathLst>
                <a:path w="462975" h="762000">
                  <a:moveTo>
                    <a:pt x="5775" y="762000"/>
                  </a:moveTo>
                  <a:lnTo>
                    <a:pt x="234375" y="381000"/>
                  </a:lnTo>
                  <a:lnTo>
                    <a:pt x="462975" y="762000"/>
                  </a:lnTo>
                  <a:close/>
                  <a:moveTo>
                    <a:pt x="0" y="0"/>
                  </a:moveTo>
                  <a:lnTo>
                    <a:pt x="457200" y="0"/>
                  </a:lnTo>
                  <a:lnTo>
                    <a:pt x="228600" y="381000"/>
                  </a:lnTo>
                  <a:close/>
                </a:path>
              </a:pathLst>
            </a:cu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2731911" y="1898973"/>
            <a:ext cx="1524001" cy="3415145"/>
            <a:chOff x="3505200" y="2153224"/>
            <a:chExt cx="1524001" cy="3415145"/>
          </a:xfrm>
        </p:grpSpPr>
        <p:sp>
          <p:nvSpPr>
            <p:cNvPr id="4" name="Can 3"/>
            <p:cNvSpPr/>
            <p:nvPr/>
          </p:nvSpPr>
          <p:spPr>
            <a:xfrm>
              <a:off x="3505200" y="2153224"/>
              <a:ext cx="1524000" cy="3415145"/>
            </a:xfrm>
            <a:custGeom>
              <a:avLst/>
              <a:gdLst/>
              <a:ahLst/>
              <a:cxnLst/>
              <a:rect l="l" t="t" r="r" b="b"/>
              <a:pathLst>
                <a:path w="1524000" h="3415145">
                  <a:moveTo>
                    <a:pt x="762000" y="0"/>
                  </a:moveTo>
                  <a:cubicBezTo>
                    <a:pt x="1182841" y="0"/>
                    <a:pt x="1524000" y="85290"/>
                    <a:pt x="1524000" y="190500"/>
                  </a:cubicBezTo>
                  <a:lnTo>
                    <a:pt x="1524000" y="1943100"/>
                  </a:lnTo>
                  <a:cubicBezTo>
                    <a:pt x="1524000" y="1951416"/>
                    <a:pt x="1521869" y="1959608"/>
                    <a:pt x="1517156" y="1967345"/>
                  </a:cubicBezTo>
                  <a:lnTo>
                    <a:pt x="1524000" y="1967345"/>
                  </a:lnTo>
                  <a:lnTo>
                    <a:pt x="762000" y="3415145"/>
                  </a:lnTo>
                  <a:lnTo>
                    <a:pt x="0" y="1967345"/>
                  </a:lnTo>
                  <a:lnTo>
                    <a:pt x="6845" y="1967345"/>
                  </a:lnTo>
                  <a:cubicBezTo>
                    <a:pt x="2132" y="1959608"/>
                    <a:pt x="0" y="1951416"/>
                    <a:pt x="0" y="1943100"/>
                  </a:cubicBezTo>
                  <a:lnTo>
                    <a:pt x="0" y="190500"/>
                  </a:lnTo>
                  <a:cubicBezTo>
                    <a:pt x="0" y="85290"/>
                    <a:pt x="341159" y="0"/>
                    <a:pt x="762000" y="0"/>
                  </a:cubicBezTo>
                  <a:close/>
                </a:path>
              </a:pathLst>
            </a:cu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Can 31"/>
            <p:cNvSpPr/>
            <p:nvPr/>
          </p:nvSpPr>
          <p:spPr>
            <a:xfrm>
              <a:off x="3505201" y="2156687"/>
              <a:ext cx="1524000" cy="2097809"/>
            </a:xfrm>
            <a:prstGeom prst="can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2" name="Group 41"/>
          <p:cNvGrpSpPr/>
          <p:nvPr/>
        </p:nvGrpSpPr>
        <p:grpSpPr>
          <a:xfrm>
            <a:off x="1408282" y="723646"/>
            <a:ext cx="2073564" cy="1334942"/>
            <a:chOff x="2193636" y="862155"/>
            <a:chExt cx="2073564" cy="1334942"/>
          </a:xfrm>
        </p:grpSpPr>
        <p:cxnSp>
          <p:nvCxnSpPr>
            <p:cNvPr id="13" name="Straight Arrow Connector 12"/>
            <p:cNvCxnSpPr/>
            <p:nvPr/>
          </p:nvCxnSpPr>
          <p:spPr>
            <a:xfrm>
              <a:off x="2193636" y="977897"/>
              <a:ext cx="2073564" cy="0"/>
            </a:xfrm>
            <a:prstGeom prst="straightConnector1">
              <a:avLst/>
            </a:prstGeom>
            <a:ln w="28575">
              <a:solidFill>
                <a:schemeClr val="tx1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Isosceles Triangle 15"/>
            <p:cNvSpPr/>
            <p:nvPr/>
          </p:nvSpPr>
          <p:spPr>
            <a:xfrm rot="5400000">
              <a:off x="3285489" y="787398"/>
              <a:ext cx="231488" cy="381001"/>
            </a:xfrm>
            <a:custGeom>
              <a:avLst/>
              <a:gdLst/>
              <a:ahLst/>
              <a:cxnLst/>
              <a:rect l="l" t="t" r="r" b="b"/>
              <a:pathLst>
                <a:path w="462975" h="762000">
                  <a:moveTo>
                    <a:pt x="5775" y="762000"/>
                  </a:moveTo>
                  <a:lnTo>
                    <a:pt x="234375" y="381000"/>
                  </a:lnTo>
                  <a:lnTo>
                    <a:pt x="462975" y="762000"/>
                  </a:lnTo>
                  <a:close/>
                  <a:moveTo>
                    <a:pt x="0" y="0"/>
                  </a:moveTo>
                  <a:lnTo>
                    <a:pt x="457200" y="0"/>
                  </a:lnTo>
                  <a:lnTo>
                    <a:pt x="228600" y="381000"/>
                  </a:lnTo>
                  <a:close/>
                </a:path>
              </a:pathLst>
            </a:custGeom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2" name="Straight Arrow Connector 11"/>
            <p:cNvCxnSpPr/>
            <p:nvPr/>
          </p:nvCxnSpPr>
          <p:spPr>
            <a:xfrm>
              <a:off x="4267200" y="977897"/>
              <a:ext cx="0" cy="1219200"/>
            </a:xfrm>
            <a:prstGeom prst="straightConnector1">
              <a:avLst/>
            </a:prstGeom>
            <a:ln w="28575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4" name="TextBox 33"/>
          <p:cNvSpPr txBox="1"/>
          <p:nvPr/>
        </p:nvSpPr>
        <p:spPr>
          <a:xfrm>
            <a:off x="6313311" y="2096611"/>
            <a:ext cx="1827020" cy="646331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Cooling Water Inlet</a:t>
            </a:r>
            <a:endParaRPr lang="en-US" dirty="0"/>
          </a:p>
        </p:txBody>
      </p:sp>
      <p:sp>
        <p:nvSpPr>
          <p:cNvPr id="35" name="TextBox 34"/>
          <p:cNvSpPr txBox="1"/>
          <p:nvPr/>
        </p:nvSpPr>
        <p:spPr>
          <a:xfrm>
            <a:off x="6309749" y="2811171"/>
            <a:ext cx="1827020" cy="646331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Cooling Water Outlet</a:t>
            </a: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6316486" y="3537383"/>
            <a:ext cx="1827020" cy="646331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Product Outlet: To Filtration</a:t>
            </a:r>
            <a:endParaRPr lang="en-US" dirty="0"/>
          </a:p>
        </p:txBody>
      </p:sp>
      <p:cxnSp>
        <p:nvCxnSpPr>
          <p:cNvPr id="37" name="Straight Arrow Connector 36"/>
          <p:cNvCxnSpPr/>
          <p:nvPr/>
        </p:nvCxnSpPr>
        <p:spPr>
          <a:xfrm flipH="1">
            <a:off x="3493911" y="5314118"/>
            <a:ext cx="1" cy="984831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/>
          <p:nvPr/>
        </p:nvCxnSpPr>
        <p:spPr>
          <a:xfrm flipV="1">
            <a:off x="4103511" y="607903"/>
            <a:ext cx="0" cy="148870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TextBox 46"/>
          <p:cNvSpPr txBox="1"/>
          <p:nvPr/>
        </p:nvSpPr>
        <p:spPr>
          <a:xfrm>
            <a:off x="2425378" y="959842"/>
            <a:ext cx="4092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V-1</a:t>
            </a:r>
            <a:endParaRPr lang="en-US" sz="1100" dirty="0"/>
          </a:p>
        </p:txBody>
      </p:sp>
      <p:sp>
        <p:nvSpPr>
          <p:cNvPr id="49" name="TextBox 48"/>
          <p:cNvSpPr txBox="1"/>
          <p:nvPr/>
        </p:nvSpPr>
        <p:spPr>
          <a:xfrm>
            <a:off x="5099065" y="2139452"/>
            <a:ext cx="4092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V-2</a:t>
            </a:r>
            <a:endParaRPr lang="en-US" sz="1100" dirty="0"/>
          </a:p>
        </p:txBody>
      </p:sp>
      <p:sp>
        <p:nvSpPr>
          <p:cNvPr id="50" name="TextBox 49"/>
          <p:cNvSpPr txBox="1"/>
          <p:nvPr/>
        </p:nvSpPr>
        <p:spPr>
          <a:xfrm>
            <a:off x="5095890" y="3896514"/>
            <a:ext cx="4092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V-3</a:t>
            </a:r>
            <a:endParaRPr lang="en-US" sz="1100" dirty="0"/>
          </a:p>
        </p:txBody>
      </p:sp>
      <p:sp>
        <p:nvSpPr>
          <p:cNvPr id="51" name="TextBox 50"/>
          <p:cNvSpPr txBox="1"/>
          <p:nvPr/>
        </p:nvSpPr>
        <p:spPr>
          <a:xfrm>
            <a:off x="5070837" y="3070620"/>
            <a:ext cx="4092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V-4</a:t>
            </a:r>
            <a:endParaRPr lang="en-US" sz="1100" dirty="0"/>
          </a:p>
        </p:txBody>
      </p:sp>
      <p:sp>
        <p:nvSpPr>
          <p:cNvPr id="52" name="Isosceles Triangle 15"/>
          <p:cNvSpPr/>
          <p:nvPr/>
        </p:nvSpPr>
        <p:spPr>
          <a:xfrm rot="10800000">
            <a:off x="3378168" y="5510388"/>
            <a:ext cx="231488" cy="381001"/>
          </a:xfrm>
          <a:custGeom>
            <a:avLst/>
            <a:gdLst/>
            <a:ahLst/>
            <a:cxnLst/>
            <a:rect l="l" t="t" r="r" b="b"/>
            <a:pathLst>
              <a:path w="462975" h="762000">
                <a:moveTo>
                  <a:pt x="5775" y="762000"/>
                </a:moveTo>
                <a:lnTo>
                  <a:pt x="234375" y="381000"/>
                </a:lnTo>
                <a:lnTo>
                  <a:pt x="462975" y="762000"/>
                </a:lnTo>
                <a:close/>
                <a:moveTo>
                  <a:pt x="0" y="0"/>
                </a:moveTo>
                <a:lnTo>
                  <a:pt x="457200" y="0"/>
                </a:lnTo>
                <a:lnTo>
                  <a:pt x="228600" y="381000"/>
                </a:lnTo>
                <a:close/>
              </a:path>
            </a:pathLst>
          </a:cu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extBox 53"/>
          <p:cNvSpPr txBox="1"/>
          <p:nvPr/>
        </p:nvSpPr>
        <p:spPr>
          <a:xfrm>
            <a:off x="3190001" y="220741"/>
            <a:ext cx="1827020" cy="369332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CO</a:t>
            </a:r>
            <a:r>
              <a:rPr lang="en-US" baseline="-25000" dirty="0" smtClean="0"/>
              <a:t>2</a:t>
            </a:r>
            <a:r>
              <a:rPr lang="en-US" baseline="30000" dirty="0" smtClean="0"/>
              <a:t> </a:t>
            </a:r>
            <a:r>
              <a:rPr lang="en-US" dirty="0" smtClean="0"/>
              <a:t>Outgassing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2568336" y="6298949"/>
            <a:ext cx="1827020" cy="369332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Solids Outlet</a:t>
            </a:r>
            <a:endParaRPr lang="en-US" dirty="0"/>
          </a:p>
        </p:txBody>
      </p:sp>
      <p:sp>
        <p:nvSpPr>
          <p:cNvPr id="57" name="Isosceles Triangle 56"/>
          <p:cNvSpPr/>
          <p:nvPr/>
        </p:nvSpPr>
        <p:spPr>
          <a:xfrm>
            <a:off x="5745517" y="1870048"/>
            <a:ext cx="439746" cy="410975"/>
          </a:xfrm>
          <a:custGeom>
            <a:avLst/>
            <a:gdLst/>
            <a:ahLst/>
            <a:cxnLst/>
            <a:rect l="l" t="t" r="r" b="b"/>
            <a:pathLst>
              <a:path w="1143000" h="1068219">
                <a:moveTo>
                  <a:pt x="571500" y="0"/>
                </a:moveTo>
                <a:cubicBezTo>
                  <a:pt x="802963" y="0"/>
                  <a:pt x="990600" y="193324"/>
                  <a:pt x="990600" y="431802"/>
                </a:cubicBezTo>
                <a:cubicBezTo>
                  <a:pt x="990600" y="536996"/>
                  <a:pt x="954091" y="633405"/>
                  <a:pt x="891907" y="707089"/>
                </a:cubicBezTo>
                <a:lnTo>
                  <a:pt x="1143000" y="1068219"/>
                </a:lnTo>
                <a:lnTo>
                  <a:pt x="0" y="1068219"/>
                </a:lnTo>
                <a:lnTo>
                  <a:pt x="251093" y="707089"/>
                </a:lnTo>
                <a:cubicBezTo>
                  <a:pt x="188910" y="633405"/>
                  <a:pt x="152400" y="536996"/>
                  <a:pt x="152400" y="431802"/>
                </a:cubicBezTo>
                <a:cubicBezTo>
                  <a:pt x="152400" y="193324"/>
                  <a:pt x="340037" y="0"/>
                  <a:pt x="571500" y="0"/>
                </a:cubicBezTo>
                <a:close/>
              </a:path>
            </a:pathLst>
          </a:cu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TextBox 57"/>
          <p:cNvSpPr txBox="1"/>
          <p:nvPr/>
        </p:nvSpPr>
        <p:spPr>
          <a:xfrm>
            <a:off x="5760775" y="2275423"/>
            <a:ext cx="4092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P-1</a:t>
            </a:r>
            <a:endParaRPr lang="en-US" sz="1100" dirty="0"/>
          </a:p>
        </p:txBody>
      </p:sp>
      <p:sp>
        <p:nvSpPr>
          <p:cNvPr id="59" name="TextBox 58"/>
          <p:cNvSpPr txBox="1"/>
          <p:nvPr/>
        </p:nvSpPr>
        <p:spPr>
          <a:xfrm>
            <a:off x="3560084" y="5570083"/>
            <a:ext cx="4092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100" dirty="0" smtClean="0"/>
              <a:t>V-5</a:t>
            </a:r>
            <a:endParaRPr lang="en-US" sz="1100" dirty="0"/>
          </a:p>
        </p:txBody>
      </p:sp>
      <p:sp>
        <p:nvSpPr>
          <p:cNvPr id="68" name="TextBox 67"/>
          <p:cNvSpPr txBox="1"/>
          <p:nvPr/>
        </p:nvSpPr>
        <p:spPr>
          <a:xfrm>
            <a:off x="250024" y="248659"/>
            <a:ext cx="1158258" cy="1200329"/>
          </a:xfrm>
          <a:prstGeom prst="rect">
            <a:avLst/>
          </a:prstGeom>
          <a:noFill/>
          <a:ln>
            <a:solidFill>
              <a:schemeClr val="tx1"/>
            </a:solidFill>
            <a:prstDash val="dash"/>
          </a:ln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From Cooling and Aeration</a:t>
            </a:r>
            <a:endParaRPr lang="en-US" dirty="0"/>
          </a:p>
        </p:txBody>
      </p:sp>
      <p:grpSp>
        <p:nvGrpSpPr>
          <p:cNvPr id="6" name="Group 5"/>
          <p:cNvGrpSpPr/>
          <p:nvPr/>
        </p:nvGrpSpPr>
        <p:grpSpPr>
          <a:xfrm>
            <a:off x="5131798" y="1606627"/>
            <a:ext cx="315538" cy="549727"/>
            <a:chOff x="6096000" y="405407"/>
            <a:chExt cx="685800" cy="1194793"/>
          </a:xfrm>
        </p:grpSpPr>
        <p:sp>
          <p:nvSpPr>
            <p:cNvPr id="2" name="Oval 1"/>
            <p:cNvSpPr/>
            <p:nvPr/>
          </p:nvSpPr>
          <p:spPr>
            <a:xfrm>
              <a:off x="6096000" y="405407"/>
              <a:ext cx="685800" cy="68524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5" name="Straight Connector 4"/>
            <p:cNvCxnSpPr>
              <a:stCxn id="2" idx="4"/>
            </p:cNvCxnSpPr>
            <p:nvPr/>
          </p:nvCxnSpPr>
          <p:spPr>
            <a:xfrm>
              <a:off x="6438900" y="1090647"/>
              <a:ext cx="0" cy="509553"/>
            </a:xfrm>
            <a:prstGeom prst="line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sp>
        <p:nvSpPr>
          <p:cNvPr id="7" name="TextBox 6"/>
          <p:cNvSpPr txBox="1"/>
          <p:nvPr/>
        </p:nvSpPr>
        <p:spPr>
          <a:xfrm>
            <a:off x="5092328" y="1579601"/>
            <a:ext cx="4441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FC</a:t>
            </a:r>
            <a:endParaRPr lang="en-US" dirty="0"/>
          </a:p>
        </p:txBody>
      </p:sp>
      <p:sp>
        <p:nvSpPr>
          <p:cNvPr id="8" name="Oval 7"/>
          <p:cNvSpPr/>
          <p:nvPr/>
        </p:nvSpPr>
        <p:spPr>
          <a:xfrm>
            <a:off x="3245837" y="3332230"/>
            <a:ext cx="449441" cy="445328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Multiply 9"/>
          <p:cNvSpPr/>
          <p:nvPr/>
        </p:nvSpPr>
        <p:spPr>
          <a:xfrm>
            <a:off x="3184390" y="3269987"/>
            <a:ext cx="594911" cy="569814"/>
          </a:xfrm>
          <a:prstGeom prst="mathMultiply">
            <a:avLst>
              <a:gd name="adj1" fmla="val 1148"/>
            </a:avLst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Multiply 64"/>
          <p:cNvSpPr/>
          <p:nvPr/>
        </p:nvSpPr>
        <p:spPr>
          <a:xfrm rot="2700000">
            <a:off x="3173100" y="3269988"/>
            <a:ext cx="594911" cy="569814"/>
          </a:xfrm>
          <a:prstGeom prst="mathMultiply">
            <a:avLst>
              <a:gd name="adj1" fmla="val 1148"/>
            </a:avLst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6" name="Group 65"/>
          <p:cNvGrpSpPr/>
          <p:nvPr/>
        </p:nvGrpSpPr>
        <p:grpSpPr>
          <a:xfrm>
            <a:off x="5115592" y="2520893"/>
            <a:ext cx="315538" cy="549727"/>
            <a:chOff x="6096000" y="405407"/>
            <a:chExt cx="685800" cy="1194793"/>
          </a:xfrm>
        </p:grpSpPr>
        <p:sp>
          <p:nvSpPr>
            <p:cNvPr id="67" name="Oval 66"/>
            <p:cNvSpPr/>
            <p:nvPr/>
          </p:nvSpPr>
          <p:spPr>
            <a:xfrm>
              <a:off x="6096000" y="405407"/>
              <a:ext cx="685800" cy="68524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9" name="Straight Connector 68"/>
            <p:cNvCxnSpPr>
              <a:stCxn id="67" idx="4"/>
            </p:cNvCxnSpPr>
            <p:nvPr/>
          </p:nvCxnSpPr>
          <p:spPr>
            <a:xfrm>
              <a:off x="6438900" y="1090647"/>
              <a:ext cx="0" cy="509553"/>
            </a:xfrm>
            <a:prstGeom prst="line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sp>
        <p:nvSpPr>
          <p:cNvPr id="70" name="TextBox 69"/>
          <p:cNvSpPr txBox="1"/>
          <p:nvPr/>
        </p:nvSpPr>
        <p:spPr>
          <a:xfrm>
            <a:off x="5076122" y="2493867"/>
            <a:ext cx="4441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FC</a:t>
            </a:r>
            <a:endParaRPr lang="en-US" dirty="0"/>
          </a:p>
        </p:txBody>
      </p:sp>
      <p:grpSp>
        <p:nvGrpSpPr>
          <p:cNvPr id="71" name="Group 70"/>
          <p:cNvGrpSpPr/>
          <p:nvPr/>
        </p:nvGrpSpPr>
        <p:grpSpPr>
          <a:xfrm>
            <a:off x="5125060" y="3332230"/>
            <a:ext cx="315538" cy="549727"/>
            <a:chOff x="6096000" y="405407"/>
            <a:chExt cx="685800" cy="1194793"/>
          </a:xfrm>
        </p:grpSpPr>
        <p:sp>
          <p:nvSpPr>
            <p:cNvPr id="72" name="Oval 71"/>
            <p:cNvSpPr/>
            <p:nvPr/>
          </p:nvSpPr>
          <p:spPr>
            <a:xfrm>
              <a:off x="6096000" y="405407"/>
              <a:ext cx="685800" cy="68524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3" name="Straight Connector 72"/>
            <p:cNvCxnSpPr>
              <a:stCxn id="72" idx="4"/>
            </p:cNvCxnSpPr>
            <p:nvPr/>
          </p:nvCxnSpPr>
          <p:spPr>
            <a:xfrm>
              <a:off x="6438900" y="1090647"/>
              <a:ext cx="0" cy="509553"/>
            </a:xfrm>
            <a:prstGeom prst="line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sp>
        <p:nvSpPr>
          <p:cNvPr id="74" name="TextBox 73"/>
          <p:cNvSpPr txBox="1"/>
          <p:nvPr/>
        </p:nvSpPr>
        <p:spPr>
          <a:xfrm>
            <a:off x="5085590" y="3305204"/>
            <a:ext cx="4441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FC</a:t>
            </a:r>
            <a:endParaRPr lang="en-US" dirty="0"/>
          </a:p>
        </p:txBody>
      </p:sp>
      <p:grpSp>
        <p:nvGrpSpPr>
          <p:cNvPr id="75" name="Group 74"/>
          <p:cNvGrpSpPr/>
          <p:nvPr/>
        </p:nvGrpSpPr>
        <p:grpSpPr>
          <a:xfrm>
            <a:off x="2458110" y="278328"/>
            <a:ext cx="315538" cy="549727"/>
            <a:chOff x="6096000" y="405407"/>
            <a:chExt cx="685800" cy="1194793"/>
          </a:xfrm>
        </p:grpSpPr>
        <p:sp>
          <p:nvSpPr>
            <p:cNvPr id="76" name="Oval 75"/>
            <p:cNvSpPr/>
            <p:nvPr/>
          </p:nvSpPr>
          <p:spPr>
            <a:xfrm>
              <a:off x="6096000" y="405407"/>
              <a:ext cx="685800" cy="68524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7" name="Straight Connector 76"/>
            <p:cNvCxnSpPr>
              <a:stCxn id="76" idx="4"/>
            </p:cNvCxnSpPr>
            <p:nvPr/>
          </p:nvCxnSpPr>
          <p:spPr>
            <a:xfrm>
              <a:off x="6438900" y="1090647"/>
              <a:ext cx="0" cy="509553"/>
            </a:xfrm>
            <a:prstGeom prst="line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sp>
        <p:nvSpPr>
          <p:cNvPr id="78" name="TextBox 77"/>
          <p:cNvSpPr txBox="1"/>
          <p:nvPr/>
        </p:nvSpPr>
        <p:spPr>
          <a:xfrm>
            <a:off x="2418640" y="251302"/>
            <a:ext cx="4441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FC</a:t>
            </a:r>
            <a:endParaRPr lang="en-US" dirty="0"/>
          </a:p>
        </p:txBody>
      </p:sp>
      <p:grpSp>
        <p:nvGrpSpPr>
          <p:cNvPr id="79" name="Group 78"/>
          <p:cNvGrpSpPr/>
          <p:nvPr/>
        </p:nvGrpSpPr>
        <p:grpSpPr>
          <a:xfrm>
            <a:off x="4395356" y="2507746"/>
            <a:ext cx="315538" cy="549727"/>
            <a:chOff x="6096000" y="405407"/>
            <a:chExt cx="685800" cy="1194793"/>
          </a:xfrm>
        </p:grpSpPr>
        <p:sp>
          <p:nvSpPr>
            <p:cNvPr id="80" name="Oval 79"/>
            <p:cNvSpPr/>
            <p:nvPr/>
          </p:nvSpPr>
          <p:spPr>
            <a:xfrm>
              <a:off x="6096000" y="405407"/>
              <a:ext cx="685800" cy="68524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81" name="Straight Connector 80"/>
            <p:cNvCxnSpPr>
              <a:stCxn id="80" idx="4"/>
            </p:cNvCxnSpPr>
            <p:nvPr/>
          </p:nvCxnSpPr>
          <p:spPr>
            <a:xfrm>
              <a:off x="6438900" y="1090647"/>
              <a:ext cx="0" cy="509553"/>
            </a:xfrm>
            <a:prstGeom prst="line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sp>
        <p:nvSpPr>
          <p:cNvPr id="40" name="TextBox 39"/>
          <p:cNvSpPr txBox="1"/>
          <p:nvPr/>
        </p:nvSpPr>
        <p:spPr>
          <a:xfrm>
            <a:off x="4331056" y="2493867"/>
            <a:ext cx="4441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T</a:t>
            </a:r>
            <a:r>
              <a:rPr lang="en-US" dirty="0" smtClean="0"/>
              <a:t>C</a:t>
            </a:r>
            <a:endParaRPr lang="en-US" dirty="0"/>
          </a:p>
        </p:txBody>
      </p:sp>
      <p:grpSp>
        <p:nvGrpSpPr>
          <p:cNvPr id="83" name="Group 82"/>
          <p:cNvGrpSpPr/>
          <p:nvPr/>
        </p:nvGrpSpPr>
        <p:grpSpPr>
          <a:xfrm>
            <a:off x="4395356" y="1606627"/>
            <a:ext cx="315538" cy="549727"/>
            <a:chOff x="6096000" y="405407"/>
            <a:chExt cx="685800" cy="1194793"/>
          </a:xfrm>
        </p:grpSpPr>
        <p:sp>
          <p:nvSpPr>
            <p:cNvPr id="84" name="Oval 83"/>
            <p:cNvSpPr/>
            <p:nvPr/>
          </p:nvSpPr>
          <p:spPr>
            <a:xfrm>
              <a:off x="6096000" y="405407"/>
              <a:ext cx="685800" cy="68524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85" name="Straight Connector 84"/>
            <p:cNvCxnSpPr>
              <a:stCxn id="84" idx="4"/>
            </p:cNvCxnSpPr>
            <p:nvPr/>
          </p:nvCxnSpPr>
          <p:spPr>
            <a:xfrm>
              <a:off x="6438900" y="1090647"/>
              <a:ext cx="0" cy="509553"/>
            </a:xfrm>
            <a:prstGeom prst="line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sp>
        <p:nvSpPr>
          <p:cNvPr id="92" name="TextBox 91"/>
          <p:cNvSpPr txBox="1"/>
          <p:nvPr/>
        </p:nvSpPr>
        <p:spPr>
          <a:xfrm>
            <a:off x="4331056" y="1579601"/>
            <a:ext cx="4441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T</a:t>
            </a:r>
            <a:r>
              <a:rPr lang="en-US" dirty="0" smtClean="0"/>
              <a:t>C</a:t>
            </a:r>
            <a:endParaRPr lang="en-US" dirty="0"/>
          </a:p>
        </p:txBody>
      </p:sp>
      <p:grpSp>
        <p:nvGrpSpPr>
          <p:cNvPr id="93" name="Group 92"/>
          <p:cNvGrpSpPr/>
          <p:nvPr/>
        </p:nvGrpSpPr>
        <p:grpSpPr>
          <a:xfrm>
            <a:off x="2659758" y="1565170"/>
            <a:ext cx="315538" cy="549727"/>
            <a:chOff x="6096000" y="405407"/>
            <a:chExt cx="685800" cy="1194793"/>
          </a:xfrm>
        </p:grpSpPr>
        <p:sp>
          <p:nvSpPr>
            <p:cNvPr id="94" name="Oval 93"/>
            <p:cNvSpPr/>
            <p:nvPr/>
          </p:nvSpPr>
          <p:spPr>
            <a:xfrm>
              <a:off x="6096000" y="405407"/>
              <a:ext cx="685800" cy="68524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95" name="Straight Connector 94"/>
            <p:cNvCxnSpPr>
              <a:stCxn id="94" idx="4"/>
            </p:cNvCxnSpPr>
            <p:nvPr/>
          </p:nvCxnSpPr>
          <p:spPr>
            <a:xfrm>
              <a:off x="6438900" y="1090647"/>
              <a:ext cx="0" cy="509553"/>
            </a:xfrm>
            <a:prstGeom prst="line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grpSp>
        <p:nvGrpSpPr>
          <p:cNvPr id="96" name="Group 95"/>
          <p:cNvGrpSpPr/>
          <p:nvPr/>
        </p:nvGrpSpPr>
        <p:grpSpPr>
          <a:xfrm>
            <a:off x="3079491" y="1565170"/>
            <a:ext cx="315538" cy="549727"/>
            <a:chOff x="6096000" y="405407"/>
            <a:chExt cx="685800" cy="1194793"/>
          </a:xfrm>
        </p:grpSpPr>
        <p:sp>
          <p:nvSpPr>
            <p:cNvPr id="97" name="Oval 96"/>
            <p:cNvSpPr/>
            <p:nvPr/>
          </p:nvSpPr>
          <p:spPr>
            <a:xfrm>
              <a:off x="6096000" y="405407"/>
              <a:ext cx="685800" cy="68524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98" name="Straight Connector 97"/>
            <p:cNvCxnSpPr>
              <a:stCxn id="97" idx="4"/>
            </p:cNvCxnSpPr>
            <p:nvPr/>
          </p:nvCxnSpPr>
          <p:spPr>
            <a:xfrm>
              <a:off x="6438900" y="1090647"/>
              <a:ext cx="0" cy="509553"/>
            </a:xfrm>
            <a:prstGeom prst="line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sp>
        <p:nvSpPr>
          <p:cNvPr id="99" name="TextBox 98"/>
          <p:cNvSpPr txBox="1"/>
          <p:nvPr/>
        </p:nvSpPr>
        <p:spPr>
          <a:xfrm>
            <a:off x="2584311" y="1533104"/>
            <a:ext cx="4441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T</a:t>
            </a:r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00" name="TextBox 99"/>
          <p:cNvSpPr txBox="1"/>
          <p:nvPr/>
        </p:nvSpPr>
        <p:spPr>
          <a:xfrm>
            <a:off x="3037708" y="1538144"/>
            <a:ext cx="4441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PC</a:t>
            </a:r>
            <a:endParaRPr lang="en-US" dirty="0"/>
          </a:p>
        </p:txBody>
      </p:sp>
      <p:grpSp>
        <p:nvGrpSpPr>
          <p:cNvPr id="101" name="Group 100"/>
          <p:cNvGrpSpPr/>
          <p:nvPr/>
        </p:nvGrpSpPr>
        <p:grpSpPr>
          <a:xfrm>
            <a:off x="2743223" y="5556829"/>
            <a:ext cx="702500" cy="315280"/>
            <a:chOff x="6096000" y="405407"/>
            <a:chExt cx="1526836" cy="685240"/>
          </a:xfrm>
        </p:grpSpPr>
        <p:sp>
          <p:nvSpPr>
            <p:cNvPr id="102" name="Oval 101"/>
            <p:cNvSpPr/>
            <p:nvPr/>
          </p:nvSpPr>
          <p:spPr>
            <a:xfrm>
              <a:off x="6096000" y="405407"/>
              <a:ext cx="685800" cy="68524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03" name="Straight Connector 102"/>
            <p:cNvCxnSpPr>
              <a:stCxn id="104" idx="3"/>
            </p:cNvCxnSpPr>
            <p:nvPr/>
          </p:nvCxnSpPr>
          <p:spPr>
            <a:xfrm>
              <a:off x="6921552" y="731192"/>
              <a:ext cx="701284" cy="0"/>
            </a:xfrm>
            <a:prstGeom prst="line">
              <a:avLst/>
            </a:prstGeom>
            <a:ln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</p:cxnSp>
      </p:grpSp>
      <p:sp>
        <p:nvSpPr>
          <p:cNvPr id="104" name="TextBox 103"/>
          <p:cNvSpPr txBox="1"/>
          <p:nvPr/>
        </p:nvSpPr>
        <p:spPr>
          <a:xfrm>
            <a:off x="2678924" y="5522057"/>
            <a:ext cx="4441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79686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34</Words>
  <Application>Microsoft Office PowerPoint</Application>
  <PresentationFormat>On-screen Show (4:3)</PresentationFormat>
  <Paragraphs>21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University of Connecticut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Learning Center Admin</dc:creator>
  <cp:lastModifiedBy>Learning Center Admin</cp:lastModifiedBy>
  <cp:revision>5</cp:revision>
  <dcterms:created xsi:type="dcterms:W3CDTF">2011-02-15T06:45:04Z</dcterms:created>
  <dcterms:modified xsi:type="dcterms:W3CDTF">2011-02-15T07:57:40Z</dcterms:modified>
</cp:coreProperties>
</file>

<file path=docProps/thumbnail.jpeg>
</file>